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73" r:id="rId9"/>
    <p:sldId id="265" r:id="rId10"/>
    <p:sldId id="268" r:id="rId11"/>
    <p:sldId id="267" r:id="rId12"/>
    <p:sldId id="269" r:id="rId13"/>
    <p:sldId id="274" r:id="rId14"/>
    <p:sldId id="266" r:id="rId15"/>
    <p:sldId id="270" r:id="rId16"/>
    <p:sldId id="275" r:id="rId17"/>
    <p:sldId id="272" r:id="rId18"/>
    <p:sldId id="26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72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79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22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12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40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75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09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197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07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68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32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BC8B-0885-4EB7-8282-0A1301E258A6}" type="datetimeFigureOut">
              <a:rPr lang="ru-RU" smtClean="0"/>
              <a:t>18.09.2017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7CFB-8F32-4CB8-AA32-5980A2356A0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44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73818" y="1751309"/>
            <a:ext cx="10321870" cy="294467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Речевая готовность ребёнка к школе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315200" y="5672380"/>
            <a:ext cx="4510006" cy="11856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учитель-логопед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Е.А. Соловьева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4960" y="1874520"/>
            <a:ext cx="106070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Грамматический строй речи</a:t>
            </a:r>
          </a:p>
          <a:p>
            <a:pPr algn="just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 норме у ребенка сформированы: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умение пользоваться развернутой фразовой речью,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умение работать с предложением,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правильно строить простые предложения,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видеть связь слов в предложениях,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распространять предложения второстепенными и однородными членами,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работать с деформированным предложением,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самостоятельно находить ошибки и устранять их,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составлять предложения по опорным словам и картинкам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6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39240" y="1935480"/>
            <a:ext cx="106527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Словарный запас </a:t>
            </a:r>
          </a:p>
          <a:p>
            <a:pPr algn="just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К 7 годам у дошкольника достаточно большой словарный запас (около 3000 слов) В своей речи он активно использует антонимы (грустный -весёлый, молодой – старый), синонимы (например, лошадь, конь, жеребец, скакун), слова – действия, слова – признаки. Ребенок умеет пользоваться разными способами словообразования, правильно употреблять слова с уменьшительно- ласкательным значением, образовывать слова в нужной форме, выделять звуковые и смысловые различия между словами; образовывать прилагательные от существительных.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4960" y="1828800"/>
            <a:ext cx="1060704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Связная речь </a:t>
            </a:r>
          </a:p>
          <a:p>
            <a:pPr algn="just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Ребёнок умеет пересказывать небольшие по объёму незнакомые рассказы и сказки. </a:t>
            </a:r>
          </a:p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При пересказе обращается внимание на :</a:t>
            </a:r>
          </a:p>
          <a:p>
            <a:pPr algn="ctr"/>
            <a:endParaRPr lang="ru-RU" sz="900" dirty="0" smtClean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понимание ребёнком текста,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структурирование текста,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лексику,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грамматику,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плавность речи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54480" y="1889760"/>
            <a:ext cx="106375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Речевая коммуникация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активен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 общении,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умеет слушать и понимает речь,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строит общение с учетом ситуации,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легко входит в контакт с детьми и взрослыми,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ясно и последовательно выражает свои мысли,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пользуется формами речевого этикета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1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5440" y="1935480"/>
            <a:ext cx="10576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Графические навыки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1091" y="2828836"/>
            <a:ext cx="10086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умение «попасть в рисунок»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моторная умелость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ориентировка на листе бумаги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15440" y="1905000"/>
            <a:ext cx="105765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Как Вы можете помочь своему ребёнку?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Разговаривайте с ним, задавайте вопросы, побуждая его отвечать предложениями.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Читайте художественные произведения.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Обсуждайте прочитанную книгу, просмотренный мультфильм.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Вспоминайте знакомые произведения и мультфильмы, предлагайте ребёнку рассказать их самому.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Обращайте внимание на собственную речь. Речь ребенка во многом зависит оттого, как говорят окружающие его взрослые.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8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57548" y="1859280"/>
            <a:ext cx="97140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Как подготовить ребёнка к школе?</a:t>
            </a:r>
          </a:p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забота о здоровье,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развитие навыков самообслуживания,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чтение, рассказывание, разговор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«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по душам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»,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развитие фантазии, воображения, смекалки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развитие мелкой моторики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4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69720" y="1935480"/>
            <a:ext cx="1062228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Готовы ли родители к школе? </a:t>
            </a:r>
          </a:p>
          <a:p>
            <a:pPr algn="ctr"/>
            <a:endParaRPr lang="ru-RU" sz="9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Жертвовать своим личным временем и некоторыми привычками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Сдерживать свои эмоции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Не кричать, не унижать и не обижать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Не сравнивать своего ребенка с другими детьми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Не наказывать его без причины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Всегда встречать ребенка из школы с улыбкой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Быть щедрым на похвалу за достигнутые результаты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8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6317" y="2006930"/>
            <a:ext cx="8907483" cy="4334493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Успехов Вам </a:t>
            </a:r>
            <a:br>
              <a:rPr lang="ru-RU" sz="6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6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и терпения!</a:t>
            </a:r>
            <a:endParaRPr lang="ru-RU" sz="66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07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7803" y="2092272"/>
            <a:ext cx="101358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Виды готовности к школе: </a:t>
            </a:r>
          </a:p>
          <a:p>
            <a:pPr algn="ctr"/>
            <a:endParaRPr lang="ru-RU" sz="1000" dirty="0" smtClean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психологическая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;</a:t>
            </a: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физическая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;</a:t>
            </a:r>
            <a:endParaRPr lang="ru-RU" sz="3200" dirty="0" smtClean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специальная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83783" y="2743200"/>
            <a:ext cx="97019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Когда говорят о "готовности к школе", то имеют в виду не отдельные умения и знания, а их определенный набор, в котором присутствуют все основные компоненты.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61275" y="2967335"/>
            <a:ext cx="96709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Быть готовым к школе уже сегодня- не значит уметь писать, читать, считать. Быть готовым к школе — значит быть готовым всему этому научиться.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73382" y="3158836"/>
            <a:ext cx="1019001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Наша речь – процесс общения, поэтому готовность или неготовность к обучению в школе во многом определяется уровнем речевого развития. 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4960" y="1905000"/>
            <a:ext cx="1051599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Речевые навыки и умения, необходимые для поступления ребёнка в первый класс:</a:t>
            </a:r>
            <a:endParaRPr lang="ru-RU" sz="900" b="1" i="0" dirty="0" smtClean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звуковая сторона речи,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фонематические процессы,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языковой анализ и синтез,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грамматический строй речи,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словарь,</a:t>
            </a:r>
            <a:endParaRPr lang="ru-RU" sz="30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связная речь,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30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графические навыки</a:t>
            </a:r>
            <a:endParaRPr lang="ru-RU" sz="30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28800" y="2057400"/>
            <a:ext cx="9997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Звукопроизношение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algn="just"/>
            <a:r>
              <a:rPr lang="ru-RU" sz="30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 норме вся звуковая сторона речи усвоена ребёнком полностью к 5 годам, к 6 годам он умеет различать звуки на слух и в произношении. Приходя в школу, ребёнок отчётливо произносит звуки в различных словах, во фразовой речи. Он их не  пропускает, не искажает,  не заменяет другими.</a:t>
            </a:r>
            <a:endParaRPr lang="ru-RU" sz="30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02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4431" y="3105835"/>
            <a:ext cx="95477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Ребёнок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умеет: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слышать,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различать,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дифференцировать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27564" y="2125683"/>
            <a:ext cx="88471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Фонематический слух</a:t>
            </a:r>
          </a:p>
        </p:txBody>
      </p:sp>
    </p:spTree>
    <p:extLst>
      <p:ext uri="{BB962C8B-B14F-4D97-AF65-F5344CB8AC3E}">
        <p14:creationId xmlns:p14="http://schemas.microsoft.com/office/powerpoint/2010/main" val="21898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mmurestobar.com/imagelib/56bdf88702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84960" y="1920241"/>
            <a:ext cx="106070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Языковой анализ и синтез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выделять начальный гласный звук из слова;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анализ гласных из трех звуков;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анализ обратного слога;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слышать и выделять первый и последний согласный звук в слове;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определять количество и последовательность звуков в слове;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называть слова на заданный звук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знать и правильно употреблять термины «звук», «слог», «слово», «предложение»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53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641</Words>
  <Application>Microsoft Office PowerPoint</Application>
  <PresentationFormat>Произвольный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  Речевая готовность ребёнка к школе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Успехов Вам  и терпения!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Коррекционно-развивающая работа в подготовительной группе</dc:title>
  <dc:creator>1</dc:creator>
  <cp:lastModifiedBy>Elena</cp:lastModifiedBy>
  <cp:revision>34</cp:revision>
  <dcterms:created xsi:type="dcterms:W3CDTF">2016-09-12T08:16:23Z</dcterms:created>
  <dcterms:modified xsi:type="dcterms:W3CDTF">2017-09-18T06:52:37Z</dcterms:modified>
</cp:coreProperties>
</file>